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256" r:id="rId3"/>
    <p:sldId id="370" r:id="rId4"/>
    <p:sldId id="372" r:id="rId5"/>
    <p:sldId id="353" r:id="rId6"/>
    <p:sldId id="354" r:id="rId7"/>
    <p:sldId id="371" r:id="rId8"/>
    <p:sldId id="355" r:id="rId9"/>
    <p:sldId id="356" r:id="rId10"/>
    <p:sldId id="369" r:id="rId11"/>
    <p:sldId id="263" r:id="rId12"/>
    <p:sldId id="358" r:id="rId13"/>
    <p:sldId id="266" r:id="rId14"/>
    <p:sldId id="368" r:id="rId15"/>
    <p:sldId id="373" r:id="rId16"/>
    <p:sldId id="359" r:id="rId17"/>
    <p:sldId id="360" r:id="rId18"/>
    <p:sldId id="361" r:id="rId19"/>
    <p:sldId id="364" r:id="rId20"/>
    <p:sldId id="362" r:id="rId21"/>
    <p:sldId id="363" r:id="rId22"/>
    <p:sldId id="3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88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201-B541-4B4A-B283-C2F5960F753B}" type="datetimeFigureOut">
              <a:rPr lang="en-US" smtClean="0"/>
              <a:pPr/>
              <a:t>06-02-2015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111C-828E-478A-B502-D9AC9FE75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201-B541-4B4A-B283-C2F5960F753B}" type="datetimeFigureOut">
              <a:rPr lang="en-US" smtClean="0"/>
              <a:pPr/>
              <a:t>06-02-2015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111C-828E-478A-B502-D9AC9FE75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201-B541-4B4A-B283-C2F5960F753B}" type="datetimeFigureOut">
              <a:rPr lang="en-US" smtClean="0"/>
              <a:pPr/>
              <a:t>06-02-2015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111C-828E-478A-B502-D9AC9FE75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201-B541-4B4A-B283-C2F5960F753B}" type="datetimeFigureOut">
              <a:rPr lang="en-US" smtClean="0"/>
              <a:pPr/>
              <a:t>06-02-2015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111C-828E-478A-B502-D9AC9FE75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201-B541-4B4A-B283-C2F5960F753B}" type="datetimeFigureOut">
              <a:rPr lang="en-US" smtClean="0"/>
              <a:pPr/>
              <a:t>06-02-2015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111C-828E-478A-B502-D9AC9FE75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201-B541-4B4A-B283-C2F5960F753B}" type="datetimeFigureOut">
              <a:rPr lang="en-US" smtClean="0"/>
              <a:pPr/>
              <a:t>06-02-2015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111C-828E-478A-B502-D9AC9FE75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201-B541-4B4A-B283-C2F5960F753B}" type="datetimeFigureOut">
              <a:rPr lang="en-US" smtClean="0"/>
              <a:pPr/>
              <a:t>06-02-2015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111C-828E-478A-B502-D9AC9FE75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201-B541-4B4A-B283-C2F5960F753B}" type="datetimeFigureOut">
              <a:rPr lang="en-US" smtClean="0"/>
              <a:pPr/>
              <a:t>06-02-2015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111C-828E-478A-B502-D9AC9FE75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201-B541-4B4A-B283-C2F5960F753B}" type="datetimeFigureOut">
              <a:rPr lang="en-US" smtClean="0"/>
              <a:pPr/>
              <a:t>06-02-2015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111C-828E-478A-B502-D9AC9FE75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201-B541-4B4A-B283-C2F5960F753B}" type="datetimeFigureOut">
              <a:rPr lang="en-US" smtClean="0"/>
              <a:pPr/>
              <a:t>06-02-2015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111C-828E-478A-B502-D9AC9FE75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201-B541-4B4A-B283-C2F5960F753B}" type="datetimeFigureOut">
              <a:rPr lang="en-US" smtClean="0"/>
              <a:pPr/>
              <a:t>06-02-2015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111C-828E-478A-B502-D9AC9FE75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B5201-B541-4B4A-B283-C2F5960F753B}" type="datetimeFigureOut">
              <a:rPr lang="en-US" smtClean="0"/>
              <a:pPr/>
              <a:t>06-02-2015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111C-828E-478A-B502-D9AC9FE75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ds.pd.ak.o.brightcove.com/66852713001/66852713001_1630257742001_2011-10-024-the-baptism-of-jesus-640x360.jpg?pubId=831339398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4096"/>
            <a:ext cx="9166727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bdelnour\Desktop\New folder (2)\ash-wednes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19359"/>
            <a:ext cx="6215106" cy="6215106"/>
          </a:xfrm>
          <a:prstGeom prst="rect">
            <a:avLst/>
          </a:prstGeom>
          <a:noFill/>
        </p:spPr>
      </p:pic>
      <p:pic>
        <p:nvPicPr>
          <p:cNvPr id="1027" name="Picture 3" descr="C:\Users\mabdelnour\Desktop\New folder (2)\lent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316925"/>
            <a:ext cx="3883682" cy="2500330"/>
          </a:xfrm>
          <a:prstGeom prst="rect">
            <a:avLst/>
          </a:prstGeom>
          <a:noFill/>
        </p:spPr>
      </p:pic>
      <p:pic>
        <p:nvPicPr>
          <p:cNvPr id="4" name="Picture 1" descr="C:\Users\user\Desktop\New folder (2)\pb-120222-ashes-2-go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1826" y="3861048"/>
            <a:ext cx="3729599" cy="2285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 descr="C:\Users\user\Desktop\New folder (2)\lent_ash_wed-apha-12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29" y="1196752"/>
            <a:ext cx="8838417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user\Desktop\New folder (2)\len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75" y="908720"/>
            <a:ext cx="880851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Desktop\lent\DSCF1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3"/>
            <a:ext cx="7446640" cy="5593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bdelnour\Desktop\DSC09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hlutheran.org/Portals/3/clip%20art%20images/Jesus4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5602310" cy="6858000"/>
          </a:xfrm>
          <a:prstGeom prst="rect">
            <a:avLst/>
          </a:prstGeom>
          <a:noFill/>
        </p:spPr>
      </p:pic>
      <p:pic>
        <p:nvPicPr>
          <p:cNvPr id="41988" name="Picture 4" descr="http://www.valenciaumc.org/images/112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0"/>
            <a:ext cx="3096344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24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Documents and Settings\user\Desktop\lent\Cross-Coule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32" y="260648"/>
            <a:ext cx="4551380" cy="6597352"/>
          </a:xfrm>
          <a:prstGeom prst="rect">
            <a:avLst/>
          </a:prstGeom>
          <a:noFill/>
        </p:spPr>
      </p:pic>
      <p:pic>
        <p:nvPicPr>
          <p:cNvPr id="34818" name="Picture 2" descr="http://ec.comps.canstockphoto.com/can-stock-photo_csp10853419.jpg"/>
          <p:cNvPicPr>
            <a:picLocks noChangeAspect="1" noChangeArrowheads="1"/>
          </p:cNvPicPr>
          <p:nvPr/>
        </p:nvPicPr>
        <p:blipFill>
          <a:blip r:embed="rId3" cstate="print"/>
          <a:srcRect r="754" b="8929"/>
          <a:stretch>
            <a:fillRect/>
          </a:stretch>
        </p:blipFill>
        <p:spPr bwMode="auto">
          <a:xfrm>
            <a:off x="-36512" y="3140968"/>
            <a:ext cx="504056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67544" y="548680"/>
            <a:ext cx="38164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love</a:t>
            </a:r>
            <a:endParaRPr lang="en-US" sz="13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Documents and Settings\user\Desktop\lent\Cross-Coule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124" y="260648"/>
            <a:ext cx="4551380" cy="6597352"/>
          </a:xfrm>
          <a:prstGeom prst="rect">
            <a:avLst/>
          </a:prstGeom>
          <a:noFill/>
        </p:spPr>
      </p:pic>
      <p:pic>
        <p:nvPicPr>
          <p:cNvPr id="35842" name="Picture 2" descr="http://www.picgifs.com/clip-art/activities/playing-children/clip-art-playing-children-806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959770"/>
            <a:ext cx="5011663" cy="3925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496" y="548680"/>
            <a:ext cx="45216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</a:t>
            </a:r>
            <a:endParaRPr lang="en-US" sz="1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Documents and Settings\user\Desktop\lent\Cross-Coule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7"/>
            <a:ext cx="4572000" cy="6627241"/>
          </a:xfrm>
          <a:prstGeom prst="rect">
            <a:avLst/>
          </a:prstGeom>
          <a:noFill/>
        </p:spPr>
      </p:pic>
      <p:pic>
        <p:nvPicPr>
          <p:cNvPr id="36866" name="Picture 2" descr="http://pacificwavejiujitsu.com/blog/wp-content/uploads/2012/08/Bully-proofing-Your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365009"/>
            <a:ext cx="4752528" cy="4448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forgive</a:t>
            </a:r>
            <a:endParaRPr lang="en-US" sz="9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Documents and Settings\user\Desktop\lent\Cross-Coule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7"/>
            <a:ext cx="4572000" cy="6627241"/>
          </a:xfrm>
          <a:prstGeom prst="rect">
            <a:avLst/>
          </a:prstGeom>
          <a:noFill/>
        </p:spPr>
      </p:pic>
      <p:pic>
        <p:nvPicPr>
          <p:cNvPr id="39938" name="Picture 2" descr="http://www.book-clipart.com/free_book_clipart/kids_boys_and_girls_reading_books_at_story_time_0071-0907-2514-5212_SM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794066"/>
            <a:ext cx="4549180" cy="406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548680"/>
            <a:ext cx="44051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listen</a:t>
            </a:r>
            <a:endParaRPr lang="en-US" sz="1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sacredspaces2004.files.wordpress.com/2012/02/jesus_praying_temp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21" y="332656"/>
            <a:ext cx="8568953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Documents and Settings\user\Desktop\lent\Cross-Coule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4862" y="0"/>
            <a:ext cx="3499138" cy="5072098"/>
          </a:xfrm>
          <a:prstGeom prst="rect">
            <a:avLst/>
          </a:prstGeom>
          <a:noFill/>
        </p:spPr>
      </p:pic>
      <p:pic>
        <p:nvPicPr>
          <p:cNvPr id="37890" name="Picture 2" descr="http://3.bp.blogspot.com/-r2KtGlg77y0/T2ik40EEaEI/AAAAAAAAAjw/rgOMt1aDG_c/s1600/kids-clipa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5686425" cy="338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51845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enjoy</a:t>
            </a:r>
            <a:endParaRPr lang="en-US" sz="13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2.bp.blogspot.com/-mDFlz3AmATY/TeQroP3lTvI/AAAAAAAAAEQ/poJxzDJ3q5g/s1600/BoyHurtcarto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79505"/>
            <a:ext cx="3764259" cy="490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C:\Documents and Settings\user\Desktop\lent\Cross-Couleu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2804" y="0"/>
            <a:ext cx="473119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4624"/>
            <a:ext cx="38164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help</a:t>
            </a:r>
            <a:endParaRPr lang="en-US" sz="13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Documents and Settings\user\Desktop\lent\Cross-Coule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804" y="0"/>
            <a:ext cx="4731196" cy="6858000"/>
          </a:xfrm>
          <a:prstGeom prst="rect">
            <a:avLst/>
          </a:prstGeom>
          <a:noFill/>
        </p:spPr>
      </p:pic>
      <p:pic>
        <p:nvPicPr>
          <p:cNvPr id="40964" name="Picture 4" descr="http://www.pacprod.com/saltpepper/93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1009"/>
            <a:ext cx="4496991" cy="449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41764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pray</a:t>
            </a:r>
            <a:endParaRPr lang="en-US" sz="13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bdelnour\Desktop\New folder (2)\lent-40-da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5" y="408041"/>
            <a:ext cx="5786747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bdelnour\Desktop\80_jesus-heals-a-man-born-blind_1800x1200_72dp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" y="404664"/>
            <a:ext cx="9099984" cy="6066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douglawrence.files.wordpress.com/2011/04/sorrow5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236" y="548680"/>
            <a:ext cx="7519181" cy="605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desperatepreacher.com/images/empty_to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34218"/>
            <a:ext cx="6408712" cy="3447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christian-wallpapers.org/walls/jesus_risen_from_tomb-o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224944" cy="3669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bdelnour\Desktop\New folder (2)\Len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32656"/>
            <a:ext cx="5162550" cy="6126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http://1.bp.blogspot.com/_i4p7lF-r6wY/TAvkq14MeLI/AAAAAAAAAeY/chGoK0t0SR0/s1600/fare_il_segno_della_cro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632848" cy="6153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s://orders.heraldentertainment.com/images/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73944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7</Words>
  <Application>Microsoft Office PowerPoint</Application>
  <PresentationFormat>On-screen Show (4:3)</PresentationFormat>
  <Paragraphs>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Maria Abdel Nour</cp:lastModifiedBy>
  <cp:revision>53</cp:revision>
  <dcterms:created xsi:type="dcterms:W3CDTF">2009-02-18T06:25:26Z</dcterms:created>
  <dcterms:modified xsi:type="dcterms:W3CDTF">2015-02-06T06:53:05Z</dcterms:modified>
</cp:coreProperties>
</file>