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C41E0-4735-2C4D-F29A-20AF8AA6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D6DC-C704-934A-93DE-82D878328006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F71DF-8DA1-983E-075B-14CE58C5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E4A25-2A52-3063-04D8-16EBBB6B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A18B-20B9-884E-BA72-160ADE7DBE8D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39456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E5C83-5056-E86D-476C-14134164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316F-764F-A747-A117-70D0ABC4AB01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2CD91D-C4DC-4CB1-FA6B-B1F7FB3A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BEB2B0-6D6C-4A16-BACA-9DAF7C3B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04AB-12B1-4A40-9C62-D54147C20C60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283514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6A9F8-3636-B03F-134D-2AAE1362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31D8-28D4-0E4A-B1ED-EE80284365D4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F761F-A613-A7AD-5D36-3DFE001F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B23C67-2277-85FA-D244-DA294AD3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81DA7-AC99-C947-B3DD-E04EF33EB782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118572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E20B1-53FC-4B58-200A-6A73581D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06D5-36EF-F947-8C33-8FD87E70BACF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15BD94-71EE-7890-E1BE-46E42F61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6797A8-FC7C-ED8E-DEC0-CAF869FD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E8EF-DAE4-DB4B-A8A4-752BC1BAD09E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36899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7EBFB8-1D33-54C5-FD82-57CF66EB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F199-8924-A743-91DF-E18EA2F3CDCA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1CF06-D157-2A53-F7B8-5744CFB2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F950E-921D-DE5B-676E-A423169D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1DDCE-4616-B54E-8B7C-AEDBAFC8C8C3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2250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7C0361D-9767-D5E0-7D94-81013590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934B-9928-494D-AF1C-526E036B878A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746D90D-66D1-23E2-8345-02822AD8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AA58AE6-018D-C7C1-CD69-B421830B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90843-2F86-9D42-A054-D9A1EABE29B9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21792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1149FBE-677C-3743-E4CE-5D0F11BE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214A-39B3-3C43-9927-356913808693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ACF30DE-577C-8FBB-74AB-592E848C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E9B0480-95ED-86A4-1481-A89D6A14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8FD8-5D2F-8A47-9E25-68899E1A76B7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11303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DD5E41B-F721-13AE-838B-32A8CDAA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3DE8-C71C-B04D-A3A8-410CB5A3AC05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AC7EFCA-C4A9-EE39-ADDF-E8E02D4F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20E0428-B66F-9183-745D-40E44330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67A2C-2DC1-2845-97EB-3E218903A167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21954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CCE7680-CDB2-2CE3-7CBE-5AF3D131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AE0B-6719-2943-B90D-308F001A85B0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D2233ED-3F1E-C5B5-489C-0EACC76F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687CEC0-2E4D-A05A-81C0-D5999F55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0E455-83C4-1949-80A7-4AC4A6D2E6E3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135126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8766A74-82E7-C943-51E3-B594E3E2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4197-EBC3-4D42-9380-BD57D7915EB2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A39CBA8-D0BA-8F12-F993-9B9D55B3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F641310-63BF-4856-2643-1528F24D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12574-CD80-D64F-97D2-0336EED4CF47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13818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9093C15-943B-CEE9-5E6D-4851C41B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1700-A42A-2648-B760-FC23F2F8E8A5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97607C7-AAB6-82AE-376A-9D7DA414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1EA44EB-EB3C-821B-67C2-C87B6733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B28D3-F2E1-964C-8DA7-F361915D989E}" type="slidenum">
              <a:rPr lang="fr-FR" altLang="en-LB"/>
              <a:pPr/>
              <a:t>‹#›</a:t>
            </a:fld>
            <a:endParaRPr lang="fr-FR" altLang="en-LB"/>
          </a:p>
        </p:txBody>
      </p:sp>
    </p:spTree>
    <p:extLst>
      <p:ext uri="{BB962C8B-B14F-4D97-AF65-F5344CB8AC3E}">
        <p14:creationId xmlns:p14="http://schemas.microsoft.com/office/powerpoint/2010/main" val="15580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374647F-F349-1FFD-AC4F-F8C89795B9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LB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8197EC6-712A-7286-443A-5F5DE1EF5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LB"/>
              <a:t>Cliquez pour modifier les styles du texte du masque</a:t>
            </a:r>
          </a:p>
          <a:p>
            <a:pPr lvl="1"/>
            <a:r>
              <a:rPr lang="fr-FR" altLang="en-LB"/>
              <a:t>Deuxième niveau</a:t>
            </a:r>
          </a:p>
          <a:p>
            <a:pPr lvl="2"/>
            <a:r>
              <a:rPr lang="fr-FR" altLang="en-LB"/>
              <a:t>Troisième niveau</a:t>
            </a:r>
          </a:p>
          <a:p>
            <a:pPr lvl="3"/>
            <a:r>
              <a:rPr lang="fr-FR" altLang="en-LB"/>
              <a:t>Quatrième niveau</a:t>
            </a:r>
          </a:p>
          <a:p>
            <a:pPr lvl="4"/>
            <a:r>
              <a:rPr lang="fr-FR" altLang="en-LB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C1BA9-C878-B6F8-E9D0-4278BDC87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A3259B-12CD-4C43-8F84-D534086D2F71}" type="datetimeFigureOut">
              <a:rPr lang="fr-FR"/>
              <a:pPr>
                <a:defRPr/>
              </a:pPr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344DA-A481-E20C-B08C-1F8464849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3B245-1CA3-A6A8-79F2-2E76B3A27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6732FD-3367-9346-A0CF-1EAACB211E76}" type="slidenum">
              <a:rPr lang="fr-FR" altLang="en-LB"/>
              <a:pPr/>
              <a:t>‹#›</a:t>
            </a:fld>
            <a:endParaRPr lang="fr-FR" altLang="en-L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8C814AF3-A8C7-9189-E970-608CD2BF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90563"/>
            <a:ext cx="8653463" cy="4089400"/>
          </a:xfrm>
        </p:spPr>
        <p:txBody>
          <a:bodyPr/>
          <a:lstStyle/>
          <a:p>
            <a:pPr eaLnBrk="1" hangingPunct="1"/>
            <a:r>
              <a:rPr lang="fr-FR" altLang="en-LB" sz="6600" b="1">
                <a:solidFill>
                  <a:schemeClr val="bg1"/>
                </a:solidFill>
              </a:rPr>
              <a:t>L’évangile</a:t>
            </a:r>
            <a:br>
              <a:rPr lang="fr-FR" altLang="en-LB" sz="6600" b="1">
                <a:solidFill>
                  <a:schemeClr val="bg1"/>
                </a:solidFill>
              </a:rPr>
            </a:br>
            <a:r>
              <a:rPr lang="fr-FR" altLang="en-LB" sz="6600" b="1">
                <a:solidFill>
                  <a:schemeClr val="bg1"/>
                </a:solidFill>
              </a:rPr>
              <a:t> des disciples d’Emmaüs </a:t>
            </a:r>
            <a:br>
              <a:rPr lang="fr-FR" altLang="en-LB" sz="6600" b="1">
                <a:solidFill>
                  <a:schemeClr val="bg1"/>
                </a:solidFill>
              </a:rPr>
            </a:br>
            <a:r>
              <a:rPr lang="fr-FR" altLang="en-LB" sz="6600" b="1">
                <a:solidFill>
                  <a:schemeClr val="bg1"/>
                </a:solidFill>
              </a:rPr>
              <a:t>selon St Luc, 24/13-35</a:t>
            </a:r>
            <a:endParaRPr lang="fr-FR" altLang="en-LB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ieffer p 100(2bb)">
            <a:extLst>
              <a:ext uri="{FF2B5EF4-FFF2-40B4-BE49-F238E27FC236}">
                <a16:creationId xmlns:a16="http://schemas.microsoft.com/office/drawing/2014/main" id="{759D3DDB-A6C0-8800-9495-0C0ED0F3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 bwMode="auto">
          <a:xfrm>
            <a:off x="0" y="544513"/>
            <a:ext cx="9088438" cy="5495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Kieffer p 100(2)-40.JPG">
            <a:extLst>
              <a:ext uri="{FF2B5EF4-FFF2-40B4-BE49-F238E27FC236}">
                <a16:creationId xmlns:a16="http://schemas.microsoft.com/office/drawing/2014/main" id="{05AC989A-8D99-A30C-63FE-672AD525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588" r="1773" b="2083"/>
          <a:stretch>
            <a:fillRect/>
          </a:stretch>
        </p:blipFill>
        <p:spPr bwMode="auto">
          <a:xfrm>
            <a:off x="482600" y="617538"/>
            <a:ext cx="828833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2" descr="Kieffer p 100(2)-50.JPG">
            <a:extLst>
              <a:ext uri="{FF2B5EF4-FFF2-40B4-BE49-F238E27FC236}">
                <a16:creationId xmlns:a16="http://schemas.microsoft.com/office/drawing/2014/main" id="{85B573F6-5032-C8E4-3EBB-619F2C45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3183" r="2396" b="3183"/>
          <a:stretch>
            <a:fillRect/>
          </a:stretch>
        </p:blipFill>
        <p:spPr bwMode="auto">
          <a:xfrm>
            <a:off x="190500" y="836613"/>
            <a:ext cx="87344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ieffer p 100(2)-60">
            <a:extLst>
              <a:ext uri="{FF2B5EF4-FFF2-40B4-BE49-F238E27FC236}">
                <a16:creationId xmlns:a16="http://schemas.microsoft.com/office/drawing/2014/main" id="{FA51DB13-80AB-3556-84AB-E12BA79F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" b="17747"/>
          <a:stretch>
            <a:fillRect/>
          </a:stretch>
        </p:blipFill>
        <p:spPr bwMode="auto">
          <a:xfrm>
            <a:off x="3294063" y="60325"/>
            <a:ext cx="2727325" cy="6691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Kieffer p 100(2)-70.JPG">
            <a:extLst>
              <a:ext uri="{FF2B5EF4-FFF2-40B4-BE49-F238E27FC236}">
                <a16:creationId xmlns:a16="http://schemas.microsoft.com/office/drawing/2014/main" id="{4EB86B53-57F2-DE76-6B4B-41B9791A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07" r="2083" b="2669"/>
          <a:stretch>
            <a:fillRect/>
          </a:stretch>
        </p:blipFill>
        <p:spPr bwMode="auto">
          <a:xfrm>
            <a:off x="190500" y="727075"/>
            <a:ext cx="87630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Vanier JRJ 183-2 couleur PETIT">
            <a:extLst>
              <a:ext uri="{FF2B5EF4-FFF2-40B4-BE49-F238E27FC236}">
                <a16:creationId xmlns:a16="http://schemas.microsoft.com/office/drawing/2014/main" id="{C777F1EE-8303-4A49-366B-09325747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69875"/>
            <a:ext cx="7988300" cy="629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Kieffer p 098-10.JPG">
            <a:extLst>
              <a:ext uri="{FF2B5EF4-FFF2-40B4-BE49-F238E27FC236}">
                <a16:creationId xmlns:a16="http://schemas.microsoft.com/office/drawing/2014/main" id="{2EFE4A6F-82E6-9794-983D-81DB7D85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t="17622" r="4878" b="1817"/>
          <a:stretch>
            <a:fillRect/>
          </a:stretch>
        </p:blipFill>
        <p:spPr bwMode="auto">
          <a:xfrm>
            <a:off x="373063" y="325438"/>
            <a:ext cx="852011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effer p 098-2">
            <a:extLst>
              <a:ext uri="{FF2B5EF4-FFF2-40B4-BE49-F238E27FC236}">
                <a16:creationId xmlns:a16="http://schemas.microsoft.com/office/drawing/2014/main" id="{49F94F5E-4ECD-F79B-A090-5F97EFE8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/>
          <a:stretch>
            <a:fillRect/>
          </a:stretch>
        </p:blipFill>
        <p:spPr bwMode="auto">
          <a:xfrm>
            <a:off x="1870075" y="215900"/>
            <a:ext cx="6121400" cy="643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effer p 098-30-9">
            <a:extLst>
              <a:ext uri="{FF2B5EF4-FFF2-40B4-BE49-F238E27FC236}">
                <a16:creationId xmlns:a16="http://schemas.microsoft.com/office/drawing/2014/main" id="{42CC3397-C245-70A2-C2BE-3D4B719C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71488"/>
            <a:ext cx="8143875" cy="5932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2" descr="Kieffer p 099-10.JPG">
            <a:extLst>
              <a:ext uri="{FF2B5EF4-FFF2-40B4-BE49-F238E27FC236}">
                <a16:creationId xmlns:a16="http://schemas.microsoft.com/office/drawing/2014/main" id="{DE00BD17-FCEC-CDFB-DD95-0A11F2166A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37801" r="3452" b="2615"/>
          <a:stretch>
            <a:fillRect/>
          </a:stretch>
        </p:blipFill>
        <p:spPr bwMode="auto">
          <a:xfrm>
            <a:off x="1651000" y="398463"/>
            <a:ext cx="5880100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pie de Kieffer p 099-20.JPG">
            <a:extLst>
              <a:ext uri="{FF2B5EF4-FFF2-40B4-BE49-F238E27FC236}">
                <a16:creationId xmlns:a16="http://schemas.microsoft.com/office/drawing/2014/main" id="{DE3E3B6C-E6B4-0704-13C6-1FA6E044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b="13953"/>
          <a:stretch>
            <a:fillRect/>
          </a:stretch>
        </p:blipFill>
        <p:spPr bwMode="auto">
          <a:xfrm>
            <a:off x="1395413" y="288925"/>
            <a:ext cx="6367462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" descr="Kieffer p 099-40.JPG">
            <a:extLst>
              <a:ext uri="{FF2B5EF4-FFF2-40B4-BE49-F238E27FC236}">
                <a16:creationId xmlns:a16="http://schemas.microsoft.com/office/drawing/2014/main" id="{A852C899-A8B3-0992-36A4-EF198EAEC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1134" r="3688" b="2615"/>
          <a:stretch>
            <a:fillRect/>
          </a:stretch>
        </p:blipFill>
        <p:spPr bwMode="auto">
          <a:xfrm>
            <a:off x="957263" y="288925"/>
            <a:ext cx="7485062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ieffer p 099-5b=">
            <a:extLst>
              <a:ext uri="{FF2B5EF4-FFF2-40B4-BE49-F238E27FC236}">
                <a16:creationId xmlns:a16="http://schemas.microsoft.com/office/drawing/2014/main" id="{5E9BE4FF-FE63-1189-8C17-F6B694CA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15900"/>
            <a:ext cx="6061075" cy="622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Macintosh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L’évangile  des disciples d’Emmaüs  selon St Luc, 24/13-35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gillesL</dc:creator>
  <cp:lastModifiedBy>Nada Kerbage Eid</cp:lastModifiedBy>
  <cp:revision>5</cp:revision>
  <dcterms:created xsi:type="dcterms:W3CDTF">2009-08-10T01:33:40Z</dcterms:created>
  <dcterms:modified xsi:type="dcterms:W3CDTF">2023-11-01T11:00:48Z</dcterms:modified>
</cp:coreProperties>
</file>